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7" r:id="rId3"/>
    <p:sldId id="266" r:id="rId4"/>
    <p:sldId id="268" r:id="rId5"/>
    <p:sldId id="269" r:id="rId6"/>
    <p:sldId id="270" r:id="rId7"/>
    <p:sldId id="271" r:id="rId8"/>
    <p:sldId id="272" r:id="rId9"/>
    <p:sldId id="259" r:id="rId10"/>
    <p:sldId id="261" r:id="rId11"/>
    <p:sldId id="262" r:id="rId12"/>
    <p:sldId id="264" r:id="rId13"/>
    <p:sldId id="263" r:id="rId14"/>
    <p:sldId id="265" r:id="rId15"/>
    <p:sldId id="260" r:id="rId16"/>
    <p:sldId id="274" r:id="rId17"/>
    <p:sldId id="273" r:id="rId18"/>
    <p:sldId id="275" r:id="rId19"/>
    <p:sldId id="276" r:id="rId20"/>
    <p:sldId id="257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5B6B0-00EC-4714-96EC-842F0E9E75F5}" type="datetimeFigureOut">
              <a:rPr lang="fr-FR" smtClean="0"/>
              <a:t>27/04/2015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FCB13-B4ED-442B-855D-D65E9650F49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1501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5B6B0-00EC-4714-96EC-842F0E9E75F5}" type="datetimeFigureOut">
              <a:rPr lang="fr-FR" smtClean="0"/>
              <a:t>27/04/2015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FCB13-B4ED-442B-855D-D65E9650F49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2963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5B6B0-00EC-4714-96EC-842F0E9E75F5}" type="datetimeFigureOut">
              <a:rPr lang="fr-FR" smtClean="0"/>
              <a:t>27/04/2015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FCB13-B4ED-442B-855D-D65E9650F49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4312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5B6B0-00EC-4714-96EC-842F0E9E75F5}" type="datetimeFigureOut">
              <a:rPr lang="fr-FR" smtClean="0"/>
              <a:t>27/04/2015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FCB13-B4ED-442B-855D-D65E9650F49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4521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5B6B0-00EC-4714-96EC-842F0E9E75F5}" type="datetimeFigureOut">
              <a:rPr lang="fr-FR" smtClean="0"/>
              <a:t>27/04/2015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FCB13-B4ED-442B-855D-D65E9650F49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2332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5B6B0-00EC-4714-96EC-842F0E9E75F5}" type="datetimeFigureOut">
              <a:rPr lang="fr-FR" smtClean="0"/>
              <a:t>27/04/2015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FCB13-B4ED-442B-855D-D65E9650F49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3156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5B6B0-00EC-4714-96EC-842F0E9E75F5}" type="datetimeFigureOut">
              <a:rPr lang="fr-FR" smtClean="0"/>
              <a:t>27/04/2015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FCB13-B4ED-442B-855D-D65E9650F49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5173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5B6B0-00EC-4714-96EC-842F0E9E75F5}" type="datetimeFigureOut">
              <a:rPr lang="fr-FR" smtClean="0"/>
              <a:t>27/04/2015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FCB13-B4ED-442B-855D-D65E9650F49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115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5B6B0-00EC-4714-96EC-842F0E9E75F5}" type="datetimeFigureOut">
              <a:rPr lang="fr-FR" smtClean="0"/>
              <a:t>27/04/2015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FCB13-B4ED-442B-855D-D65E9650F49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4130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5B6B0-00EC-4714-96EC-842F0E9E75F5}" type="datetimeFigureOut">
              <a:rPr lang="fr-FR" smtClean="0"/>
              <a:t>27/04/2015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FCB13-B4ED-442B-855D-D65E9650F49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2882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5B6B0-00EC-4714-96EC-842F0E9E75F5}" type="datetimeFigureOut">
              <a:rPr lang="fr-FR" smtClean="0"/>
              <a:t>27/04/2015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FCB13-B4ED-442B-855D-D65E9650F49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7596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15B6B0-00EC-4714-96EC-842F0E9E75F5}" type="datetimeFigureOut">
              <a:rPr lang="fr-FR" smtClean="0"/>
              <a:t>27/04/2015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6FCB13-B4ED-442B-855D-D65E9650F49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6722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file:///F:\Advanced%20Conversation%20French%20-%20Prince%20Henry's\146%20phrases%20just%20french.doc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lepoint.fr/insolite/nouveau-record-du-monde-il-resout-un-rubik-s-cube-en-5-25-secondes-27-04-2015-1924555_48.php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point.fr/insolite/chine-des-dizaines-d-oeufs-de-dinosaures-retrouves-sur-un-chantier-23-04-2015-1923678_48.php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point.fr/insolite/une-americaine-decouvre-que-sa-mere-biologique-est-sa-collegue-de-bureau-21-04-2015-1923248_48.php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Bonsoir à </a:t>
            </a:r>
            <a:r>
              <a:rPr lang="en-GB" dirty="0" err="1" smtClean="0"/>
              <a:t>tous</a:t>
            </a:r>
            <a:r>
              <a:rPr lang="en-GB" dirty="0"/>
              <a:t>!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2700" dirty="0" err="1"/>
              <a:t>Lundi</a:t>
            </a:r>
            <a:r>
              <a:rPr lang="en-GB" sz="2700" dirty="0"/>
              <a:t> 27 </a:t>
            </a:r>
            <a:r>
              <a:rPr lang="en-GB" sz="2700" dirty="0" err="1"/>
              <a:t>avril</a:t>
            </a:r>
            <a:r>
              <a:rPr lang="en-GB" sz="2700" dirty="0"/>
              <a:t> 2015</a:t>
            </a:r>
            <a:endParaRPr lang="en-GB" sz="2700" dirty="0"/>
          </a:p>
        </p:txBody>
      </p:sp>
    </p:spTree>
    <p:extLst>
      <p:ext uri="{BB962C8B-B14F-4D97-AF65-F5344CB8AC3E}">
        <p14:creationId xmlns:p14="http://schemas.microsoft.com/office/powerpoint/2010/main" val="410288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media.timeout.com/images/102424475/image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368197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media.timeout.com/images/102424489/image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67582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media.timeout.com/images/102424497/image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563440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media.timeout.com/images/102424491/image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1175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media.timeout.com/images/102424495/image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24790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 Oup's Café ouvre à Boulogne, avec pour credo : tout à 1 € !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64215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Le Oup's Café ouvre à Boulogne, avec pour credo : tout à 1 € 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59177"/>
            <a:ext cx="9144000" cy="4731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85612" y="414808"/>
            <a:ext cx="7315200" cy="954107"/>
          </a:xfrm>
          <a:prstGeom prst="rect">
            <a:avLst/>
          </a:prstGeom>
          <a:solidFill>
            <a:srgbClr val="ECECE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en-US" sz="2800" b="0" i="0" u="none" strike="noStrike" cap="none" normalizeH="0" baseline="0" dirty="0" smtClean="0">
                <a:ln>
                  <a:noFill/>
                </a:ln>
                <a:solidFill>
                  <a:srgbClr val="1D1D1B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 </a:t>
            </a:r>
            <a:r>
              <a:rPr kumimoji="0" lang="fr-FR" altLang="en-US" sz="2800" b="0" i="0" u="none" strike="noStrike" cap="none" normalizeH="0" baseline="0" dirty="0" err="1" smtClean="0">
                <a:ln>
                  <a:noFill/>
                </a:ln>
                <a:solidFill>
                  <a:srgbClr val="1D1D1B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Oup's</a:t>
            </a:r>
            <a:r>
              <a:rPr kumimoji="0" lang="fr-FR" altLang="en-US" sz="2800" b="0" i="0" u="none" strike="noStrike" cap="none" normalizeH="0" baseline="0" dirty="0" smtClean="0">
                <a:ln>
                  <a:noFill/>
                </a:ln>
                <a:solidFill>
                  <a:srgbClr val="1D1D1B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Caf</a:t>
            </a:r>
            <a:r>
              <a:rPr kumimoji="0" lang="fr-FR" altLang="en-US" sz="2800" b="0" i="0" u="none" strike="noStrike" cap="none" normalizeH="0" baseline="0" dirty="0" smtClean="0">
                <a:ln>
                  <a:noFill/>
                </a:ln>
                <a:solidFill>
                  <a:srgbClr val="1D1D1B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é</a:t>
            </a:r>
            <a:r>
              <a:rPr kumimoji="0" lang="fr-FR" altLang="en-US" sz="2800" b="0" i="0" u="none" strike="noStrike" cap="none" normalizeH="0" baseline="0" dirty="0" smtClean="0">
                <a:ln>
                  <a:noFill/>
                </a:ln>
                <a:solidFill>
                  <a:srgbClr val="1D1D1B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ouvre </a:t>
            </a:r>
            <a:r>
              <a:rPr kumimoji="0" lang="fr-FR" altLang="en-US" sz="2800" b="0" i="0" u="none" strike="noStrike" cap="none" normalizeH="0" baseline="0" dirty="0" smtClean="0">
                <a:ln>
                  <a:noFill/>
                </a:ln>
                <a:solidFill>
                  <a:srgbClr val="1D1D1B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à</a:t>
            </a:r>
            <a:r>
              <a:rPr kumimoji="0" lang="fr-FR" altLang="en-US" sz="2800" b="0" i="0" u="none" strike="noStrike" cap="none" normalizeH="0" baseline="0" dirty="0" smtClean="0">
                <a:ln>
                  <a:noFill/>
                </a:ln>
                <a:solidFill>
                  <a:srgbClr val="1D1D1B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Boulogne, avec pour credo : tout </a:t>
            </a:r>
            <a:r>
              <a:rPr kumimoji="0" lang="fr-FR" altLang="en-US" sz="2800" b="0" i="0" u="none" strike="noStrike" cap="none" normalizeH="0" baseline="0" dirty="0" smtClean="0">
                <a:ln>
                  <a:noFill/>
                </a:ln>
                <a:solidFill>
                  <a:srgbClr val="1D1D1B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à</a:t>
            </a:r>
            <a:r>
              <a:rPr kumimoji="0" lang="fr-FR" altLang="en-US" sz="2800" b="0" i="0" u="none" strike="noStrike" cap="none" normalizeH="0" baseline="0" dirty="0" smtClean="0">
                <a:ln>
                  <a:noFill/>
                </a:ln>
                <a:solidFill>
                  <a:srgbClr val="1D1D1B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1 </a:t>
            </a:r>
            <a:r>
              <a:rPr kumimoji="0" lang="fr-FR" altLang="en-US" sz="2800" b="0" i="0" u="none" strike="noStrike" cap="none" normalizeH="0" baseline="0" dirty="0" smtClean="0">
                <a:ln>
                  <a:noFill/>
                </a:ln>
                <a:solidFill>
                  <a:srgbClr val="1D1D1B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€</a:t>
            </a:r>
            <a:r>
              <a:rPr kumimoji="0" lang="fr-FR" altLang="en-US" sz="2800" b="0" i="0" u="none" strike="noStrike" cap="none" normalizeH="0" baseline="0" dirty="0" smtClean="0">
                <a:ln>
                  <a:noFill/>
                </a:ln>
                <a:solidFill>
                  <a:srgbClr val="1D1D1B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!</a:t>
            </a:r>
            <a:endParaRPr kumimoji="0" lang="fr-FR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73327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0" y="135054"/>
            <a:ext cx="9144000" cy="63709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en-US" sz="2400" b="0" i="0" u="none" strike="noStrike" cap="none" normalizeH="0" baseline="0" dirty="0" smtClean="0">
                <a:ln>
                  <a:noFill/>
                </a:ln>
                <a:solidFill>
                  <a:srgbClr val="1D1D1B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Ouvert le 20 avril dernier dans la très bourgeoise Boulogne-Billancourt, le </a:t>
            </a:r>
            <a:r>
              <a:rPr kumimoji="0" lang="fr-FR" altLang="en-US" sz="2400" b="0" i="0" u="none" strike="noStrike" cap="none" normalizeH="0" baseline="0" dirty="0" err="1" smtClean="0">
                <a:ln>
                  <a:noFill/>
                </a:ln>
                <a:solidFill>
                  <a:srgbClr val="1D1D1B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Oup's</a:t>
            </a:r>
            <a:r>
              <a:rPr kumimoji="0" lang="fr-FR" altLang="en-US" sz="2400" b="0" i="0" u="none" strike="noStrike" cap="none" normalizeH="0" baseline="0" dirty="0" smtClean="0">
                <a:ln>
                  <a:noFill/>
                </a:ln>
                <a:solidFill>
                  <a:srgbClr val="1D1D1B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Café pose les coudes sur la table avec son concept inédit de restauration rapide à 1 €. Boissons chaudes, viennoiseries, bagels (encore moins chers qu'à Brick Lane), pizzas à la part, sandwichs ou petites salades, fruits, cannelés, et quelques autres surprises pour une seule et même pièce de monnaie : révolutionnaire, n'est-ce pas ? Son fondateur, Daniel Franco - qui a également ouvert son premier Subway en 2007 et plusieurs boulangeries -, souhaite prouver que bas coûts ne riment pas forcément avec mauvais goûts, et nous propose une enseigne acidulée qui devrait se répandre en Île-de-France avant la fin de l'année 2015 (la prochaine ouvrira à Paris, nous a-t-il confié). Son secret ? Produire sur place en grande quantité, et réduire les marges un maximum. Gardez donc précieusement vos petites pièces jaunes dans une tirelire, et embarquez pour un périple à Boulogne, où siège cette toute première cantine novatrice. </a:t>
            </a:r>
            <a:endParaRPr kumimoji="0" lang="fr-FR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06895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0" y="270456"/>
            <a:ext cx="9144000" cy="60015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3800" dirty="0" smtClean="0">
                <a:latin typeface="Arial Black" panose="020B0A04020102020204" pitchFamily="34" charset="0"/>
              </a:rPr>
              <a:t>Débat</a:t>
            </a:r>
            <a:endParaRPr lang="fr-FR" sz="115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09508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004552" y="193184"/>
            <a:ext cx="6722772" cy="24469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0" dirty="0" smtClean="0">
                <a:latin typeface="Arial Black" panose="020B0A04020102020204" pitchFamily="34" charset="0"/>
              </a:rPr>
              <a:t>Débat</a:t>
            </a:r>
            <a:endParaRPr lang="fr-FR" sz="4000" dirty="0">
              <a:latin typeface="Arial Black" panose="020B0A04020102020204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90149" y="3696237"/>
            <a:ext cx="4011769" cy="1313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0" dirty="0" smtClean="0">
                <a:latin typeface="Arial Black" panose="020B0A04020102020204" pitchFamily="34" charset="0"/>
              </a:rPr>
              <a:t>Pour?</a:t>
            </a:r>
            <a:endParaRPr lang="fr-FR" sz="8000" dirty="0">
              <a:latin typeface="Arial Black" panose="020B0A0402010202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4402430" y="3696237"/>
            <a:ext cx="4728693" cy="1313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0" dirty="0" smtClean="0">
                <a:latin typeface="Arial Black" panose="020B0A04020102020204" pitchFamily="34" charset="0"/>
              </a:rPr>
              <a:t>Contre?</a:t>
            </a:r>
            <a:endParaRPr lang="fr-FR" sz="8000" dirty="0">
              <a:latin typeface="Arial Black" panose="020B0A0402010202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5447763"/>
            <a:ext cx="9131123" cy="11848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 smtClean="0"/>
              <a:t>2 équipes – travaillez en groupe pour présenter un débat sur le Oups Café</a:t>
            </a: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2534052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3678840"/>
          </a:xfrm>
          <a:solidFill>
            <a:schemeClr val="tx1"/>
          </a:solidFill>
        </p:spPr>
        <p:txBody>
          <a:bodyPr>
            <a:noAutofit/>
          </a:bodyPr>
          <a:lstStyle/>
          <a:p>
            <a:r>
              <a:rPr lang="fr-FR" sz="6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Les actualités insolites de la semaine.</a:t>
            </a:r>
            <a:endParaRPr lang="fr-FR" sz="66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09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vocabulaire des réseaux sociaux (part </a:t>
            </a:r>
            <a:r>
              <a:rPr lang="fr-FR" dirty="0" smtClean="0"/>
              <a:t>2)</a:t>
            </a:r>
            <a:endParaRPr lang="fr-FR" dirty="0"/>
          </a:p>
        </p:txBody>
      </p:sp>
      <p:pic>
        <p:nvPicPr>
          <p:cNvPr id="2050" name="Picture 2" descr="http://www.sideweb.fr/wp-content/uploads/2015/03/r%C3%A9seaux-sociaux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263495"/>
            <a:ext cx="4386263" cy="3950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4685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798491"/>
            <a:ext cx="9144000" cy="4154984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fontAlgn="t"/>
            <a:r>
              <a:rPr lang="fr-FR" sz="6600" b="0" i="0" dirty="0" smtClean="0">
                <a:solidFill>
                  <a:schemeClr val="bg1"/>
                </a:solidFill>
                <a:effectLst/>
                <a:latin typeface="Arial Black" panose="020B0A04020102020204" pitchFamily="34" charset="0"/>
              </a:rPr>
              <a:t>Nouveau record du monde : il résout un Rubik's Cube en 5,25 secondes</a:t>
            </a:r>
            <a:endParaRPr lang="fr-FR" sz="6600" b="0" i="0" dirty="0">
              <a:solidFill>
                <a:schemeClr val="bg1"/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8039" y="3090930"/>
            <a:ext cx="6053071" cy="8757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683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3032" y="5971281"/>
            <a:ext cx="67292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hlinkClick r:id="rId2"/>
              </a:rPr>
              <a:t>http://www.lepoint.fr/insolite/nouveau-record-du-monde-il-resout-un-rubik-s-cube-en-5-25-secondes-27-04-2015-1924555_48.php</a:t>
            </a:r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3178" t="11576" r="36934" b="13072"/>
          <a:stretch/>
        </p:blipFill>
        <p:spPr>
          <a:xfrm>
            <a:off x="1326524" y="459123"/>
            <a:ext cx="6490952" cy="5512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7319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76518"/>
            <a:ext cx="9144000" cy="5170646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fr-FR" sz="6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Chine: des dizaines d'</a:t>
            </a:r>
            <a:r>
              <a:rPr lang="fr-FR" sz="6600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oeufs</a:t>
            </a:r>
            <a:r>
              <a:rPr lang="fr-FR" sz="6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de dinosaures retrouvés sur un chantier</a:t>
            </a:r>
            <a:endParaRPr lang="fr-FR" sz="66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2623959"/>
            <a:ext cx="5177307" cy="8757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3035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178" t="11048" r="37726" b="26805"/>
          <a:stretch/>
        </p:blipFill>
        <p:spPr>
          <a:xfrm>
            <a:off x="785612" y="489396"/>
            <a:ext cx="7328078" cy="521534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21969" y="6084022"/>
            <a:ext cx="83712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hlinkClick r:id="rId3"/>
              </a:rPr>
              <a:t>http://www.lepoint.fr/insolite/chine-des-dizaines-d-oeufs-de-dinosaures-retrouves-sur-un-chantier-23-04-2015-1923678_48.php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66574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875763"/>
            <a:ext cx="9144000" cy="563231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fontAlgn="t"/>
            <a:r>
              <a:rPr lang="fr-FR" sz="7200" b="0" i="0" dirty="0" smtClean="0">
                <a:solidFill>
                  <a:schemeClr val="bg1"/>
                </a:solidFill>
                <a:effectLst/>
                <a:latin typeface="Arial Black" panose="020B0A04020102020204" pitchFamily="34" charset="0"/>
              </a:rPr>
              <a:t>Une Américaine découvre que sa mère biologique est sa collègue de bureau</a:t>
            </a:r>
            <a:endParaRPr lang="fr-FR" sz="7200" b="0" i="0" dirty="0">
              <a:solidFill>
                <a:schemeClr val="bg1"/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335628" y="4530032"/>
            <a:ext cx="5808372" cy="8757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0" y="5632311"/>
            <a:ext cx="5177307" cy="8757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2375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178" t="27069" r="37231" b="7438"/>
          <a:stretch/>
        </p:blipFill>
        <p:spPr>
          <a:xfrm>
            <a:off x="1313645" y="347730"/>
            <a:ext cx="6452316" cy="479094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6211669"/>
            <a:ext cx="87383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hlinkClick r:id="rId3"/>
              </a:rPr>
              <a:t>http://www.lepoint.fr/insolite/une-americaine-decouvre-que-sa-mere-biologique-est-sa-collegue-de-bureau-21-04-2015-1923248_48.php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710614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81438"/>
            <a:ext cx="9144000" cy="4339650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fr-FR" sz="13800" kern="1800" dirty="0" smtClean="0">
                <a:solidFill>
                  <a:schemeClr val="bg1"/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Le </a:t>
            </a:r>
            <a:r>
              <a:rPr lang="fr-FR" sz="13800" kern="1800" dirty="0" err="1" smtClean="0">
                <a:solidFill>
                  <a:schemeClr val="bg1"/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Oup's</a:t>
            </a:r>
            <a:r>
              <a:rPr lang="fr-FR" sz="13800" kern="1800" dirty="0" smtClean="0">
                <a:solidFill>
                  <a:schemeClr val="bg1"/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 Café </a:t>
            </a:r>
            <a:endParaRPr lang="fr-FR" sz="13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24209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290</Words>
  <Application>Microsoft Office PowerPoint</Application>
  <PresentationFormat>On-screen Show (4:3)</PresentationFormat>
  <Paragraphs>18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Arial Black</vt:lpstr>
      <vt:lpstr>Calibri</vt:lpstr>
      <vt:lpstr>Calibri Light</vt:lpstr>
      <vt:lpstr>Century Gothic</vt:lpstr>
      <vt:lpstr>Times New Roman</vt:lpstr>
      <vt:lpstr>Office Theme</vt:lpstr>
      <vt:lpstr>Bonsoir à tous!</vt:lpstr>
      <vt:lpstr>Les actualités insolites de la semaine.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 vocabulaire des réseaux sociaux (part 2)</vt:lpstr>
    </vt:vector>
  </TitlesOfParts>
  <Company>Upper Wharfedale School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Bonsoir à tous!</dc:title>
  <dc:creator>Mrs Burns</dc:creator>
  <cp:lastModifiedBy>Mrs Burns</cp:lastModifiedBy>
  <cp:revision>6</cp:revision>
  <dcterms:created xsi:type="dcterms:W3CDTF">2015-04-27T13:09:56Z</dcterms:created>
  <dcterms:modified xsi:type="dcterms:W3CDTF">2015-04-27T13:33:09Z</dcterms:modified>
</cp:coreProperties>
</file>